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CE42-58DF-4071-9786-B08A3D5A059E}" type="datetimeFigureOut">
              <a:rPr lang="en-IN" smtClean="0"/>
              <a:t>19-03-2022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4461-2B22-4065-8FB1-C7835D15C02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12737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CE42-58DF-4071-9786-B08A3D5A059E}" type="datetimeFigureOut">
              <a:rPr lang="en-IN" smtClean="0"/>
              <a:t>19-03-2022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4461-2B22-4065-8FB1-C7835D15C02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450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CE42-58DF-4071-9786-B08A3D5A059E}" type="datetimeFigureOut">
              <a:rPr lang="en-IN" smtClean="0"/>
              <a:t>19-03-2022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4461-2B22-4065-8FB1-C7835D15C02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1249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CE42-58DF-4071-9786-B08A3D5A059E}" type="datetimeFigureOut">
              <a:rPr lang="en-IN" smtClean="0"/>
              <a:t>19-03-2022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4461-2B22-4065-8FB1-C7835D15C02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4685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CE42-58DF-4071-9786-B08A3D5A059E}" type="datetimeFigureOut">
              <a:rPr lang="en-IN" smtClean="0"/>
              <a:t>19-03-2022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4461-2B22-4065-8FB1-C7835D15C02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4801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CE42-58DF-4071-9786-B08A3D5A059E}" type="datetimeFigureOut">
              <a:rPr lang="en-IN" smtClean="0"/>
              <a:t>19-03-2022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4461-2B22-4065-8FB1-C7835D15C02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76524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CE42-58DF-4071-9786-B08A3D5A059E}" type="datetimeFigureOut">
              <a:rPr lang="en-IN" smtClean="0"/>
              <a:t>19-03-2022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4461-2B22-4065-8FB1-C7835D15C02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9714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CE42-58DF-4071-9786-B08A3D5A059E}" type="datetimeFigureOut">
              <a:rPr lang="en-IN" smtClean="0"/>
              <a:t>19-03-2022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4461-2B22-4065-8FB1-C7835D15C02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4849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CE42-58DF-4071-9786-B08A3D5A059E}" type="datetimeFigureOut">
              <a:rPr lang="en-IN" smtClean="0"/>
              <a:t>19-03-2022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4461-2B22-4065-8FB1-C7835D15C02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9189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CE42-58DF-4071-9786-B08A3D5A059E}" type="datetimeFigureOut">
              <a:rPr lang="en-IN" smtClean="0"/>
              <a:t>19-03-2022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4461-2B22-4065-8FB1-C7835D15C02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9786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CE42-58DF-4071-9786-B08A3D5A059E}" type="datetimeFigureOut">
              <a:rPr lang="en-IN" smtClean="0"/>
              <a:t>19-03-2022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4461-2B22-4065-8FB1-C7835D15C02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80796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9CE42-58DF-4071-9786-B08A3D5A059E}" type="datetimeFigureOut">
              <a:rPr lang="en-IN" smtClean="0"/>
              <a:t>19-03-2022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F4461-2B22-4065-8FB1-C7835D15C02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0253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1656184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RURAL MARKETING</a:t>
            </a:r>
            <a:endParaRPr lang="en-IN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1520" y="3429000"/>
            <a:ext cx="8640960" cy="22098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Unit I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Dr.ASHOKAN.C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B.Sc;MBA;PGDOR;MPhil;NET;PhD;AMT;FDP(IIM-A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401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806489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6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56084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51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99288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59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077244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01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42493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80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08912" cy="586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00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136903" cy="498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85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70485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93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3" y="1600200"/>
            <a:ext cx="803547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58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136904" cy="579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90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0200"/>
            <a:ext cx="835292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8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36904" cy="579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45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49694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71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7</Words>
  <Application>Microsoft Office PowerPoint</Application>
  <PresentationFormat>On-screen Show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RURAL MARKETING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MBA</dc:creator>
  <cp:lastModifiedBy>MBA</cp:lastModifiedBy>
  <cp:revision>11</cp:revision>
  <dcterms:created xsi:type="dcterms:W3CDTF">2022-02-22T07:28:06Z</dcterms:created>
  <dcterms:modified xsi:type="dcterms:W3CDTF">2022-03-19T04:09:08Z</dcterms:modified>
</cp:coreProperties>
</file>